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9" r:id="rId5"/>
    <p:sldId id="292" r:id="rId6"/>
    <p:sldId id="302" r:id="rId7"/>
    <p:sldId id="268" r:id="rId8"/>
    <p:sldId id="286" r:id="rId9"/>
    <p:sldId id="298" r:id="rId10"/>
    <p:sldId id="29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v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82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FDD89-8103-4671-A434-87D9159D9044}" v="1" dt="2021-05-03T08:44:02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DBEE-1FDA-4F57-947F-5759FA6ABC55}" type="datetimeFigureOut">
              <a:rPr lang="en-GB" smtClean="0"/>
              <a:t>03/05/2021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C659-3DDB-48CB-A056-6A658A161B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GB" smtClean="0"/>
              <a:t>03/05/2021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19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35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12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9CA004F4-F240-48F9-8AE1-486585C7F00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530301" y="1690689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88689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37076" y="170282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30301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888689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337076" y="3849456"/>
            <a:ext cx="3148965" cy="192243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7634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9246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6282" y="1679576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7634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99246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4" name="Picture Placehold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6282" y="3792079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9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 Master text styles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GB" noProof="0" smtClean="0"/>
              <a:t>03/05/2021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91" y="2115309"/>
            <a:ext cx="6379477" cy="2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/>
          <a:lstStyle/>
          <a:p>
            <a:pPr algn="l" rtl="0"/>
            <a:r>
              <a:rPr lang="en-GB" b="1" i="0" u="none" baseline="0"/>
              <a:t>ABOUT 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2EE24B5-652C-4DB5-B7C3-B5BBEC1280B1}" type="slidenum">
              <a:rPr lang="en-GB" smtClean="0"/>
              <a:t>2</a:t>
            </a:fld>
            <a:endParaRPr lang="en-GB" dirty="0"/>
          </a:p>
        </p:txBody>
      </p:sp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536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947607" y="1985476"/>
            <a:ext cx="10406193" cy="179795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 rtl="0">
              <a:spcBef>
                <a:spcPts val="1055"/>
              </a:spcBef>
            </a:pPr>
            <a:endParaRPr lang="en-GB" sz="3200" dirty="0"/>
          </a:p>
          <a:p>
            <a:pPr algn="ctr" rtl="0">
              <a:spcBef>
                <a:spcPts val="1055"/>
              </a:spcBef>
            </a:pPr>
            <a:endParaRPr lang="en-GB" sz="3200" dirty="0"/>
          </a:p>
          <a:p>
            <a:pPr algn="ctr" rtl="0">
              <a:spcBef>
                <a:spcPts val="1055"/>
              </a:spcBef>
            </a:pPr>
            <a:endParaRPr lang="en-GB" sz="3200" dirty="0"/>
          </a:p>
          <a:p>
            <a:pPr algn="l" rtl="0">
              <a:spcBef>
                <a:spcPts val="1055"/>
              </a:spcBef>
            </a:pPr>
            <a:r>
              <a:rPr lang="en-GB" sz="3200" b="0" i="0" u="none" baseline="0" dirty="0"/>
              <a:t>We are a business consulting and training company in the areas of quality, business processes, creative problem-solving, and innovation.</a:t>
            </a:r>
            <a:endParaRPr lang="en-GB" sz="3200" dirty="0"/>
          </a:p>
          <a:p>
            <a:pPr algn="l" rtl="0">
              <a:spcBef>
                <a:spcPts val="1055"/>
              </a:spcBef>
            </a:pPr>
            <a:endParaRPr lang="en-GB" sz="3200" dirty="0"/>
          </a:p>
          <a:p>
            <a:pPr algn="l" rtl="0">
              <a:spcBef>
                <a:spcPts val="1055"/>
              </a:spcBef>
            </a:pPr>
            <a:r>
              <a:rPr lang="en-GB" sz="3200" b="0" i="0" u="none" baseline="0" dirty="0"/>
              <a:t>We have developed IT support for your operation for a modern way of management, a DNA app.</a:t>
            </a:r>
            <a:endParaRPr lang="en-GB" sz="3200" dirty="0"/>
          </a:p>
          <a:p>
            <a:pPr algn="ctr" rtl="0">
              <a:lnSpc>
                <a:spcPct val="100000"/>
              </a:lnSpc>
              <a:spcBef>
                <a:spcPts val="1055"/>
              </a:spcBef>
            </a:pPr>
            <a:endParaRPr lang="en" sz="3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31" y="6052952"/>
            <a:ext cx="1528409" cy="4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lue rectangle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2EE24B5-652C-4DB5-B7C3-B5BBEC1280B1}" type="slidenum">
              <a:rPr lang="en-GB" smtClean="0"/>
              <a:t>3</a:t>
            </a:fld>
            <a:endParaRPr lang="en-GB" dirty="0"/>
          </a:p>
        </p:txBody>
      </p:sp>
      <p:cxnSp>
        <p:nvCxnSpPr>
          <p:cNvPr id="12" name="Straight Connector 11" descr="Lin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1526340"/>
            <a:ext cx="7751298" cy="3555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263" y="680045"/>
            <a:ext cx="11013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1055"/>
              </a:spcBef>
            </a:pPr>
            <a:r>
              <a:rPr lang="en-GB" sz="3200" b="0" i="0" u="none" baseline="0" dirty="0"/>
              <a:t>DNA allows you to run your business better.</a:t>
            </a:r>
            <a:br>
              <a:rPr lang="en-GB" sz="3200" dirty="0"/>
            </a:br>
            <a:r>
              <a:rPr lang="en-GB" sz="3200" b="0" i="0" u="none" baseline="0" dirty="0"/>
              <a:t>You develop your genome with the app.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55262" y="2758304"/>
            <a:ext cx="10798892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1055"/>
              </a:spcBef>
            </a:pPr>
            <a:endParaRPr lang="en-GB" sz="3200" dirty="0"/>
          </a:p>
          <a:p>
            <a:pPr algn="l" rtl="0">
              <a:spcBef>
                <a:spcPts val="1055"/>
              </a:spcBef>
            </a:pPr>
            <a:endParaRPr lang="en-GB" sz="3200" dirty="0"/>
          </a:p>
          <a:p>
            <a:pPr algn="l" rtl="0">
              <a:spcBef>
                <a:spcPts val="1055"/>
              </a:spcBef>
            </a:pPr>
            <a:endParaRPr lang="en-GB" sz="3200" dirty="0"/>
          </a:p>
          <a:p>
            <a:pPr algn="l" rtl="0">
              <a:spcBef>
                <a:spcPts val="1055"/>
              </a:spcBef>
            </a:pPr>
            <a:br>
              <a:rPr lang="en-GB" sz="3200" dirty="0"/>
            </a:br>
            <a:r>
              <a:rPr lang="en-GB" sz="3200" b="0" i="0" u="none" baseline="0" dirty="0"/>
              <a:t>It connects knowledge, organisation of the company, and operational management.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406891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-388312"/>
            <a:ext cx="12188400" cy="7379955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2EE24B5-652C-4DB5-B7C3-B5BBEC1280B1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pPr algn="l" rtl="0"/>
            <a:r>
              <a:rPr lang="en-GB" b="1" i="0" u="none" baseline="0">
                <a:solidFill>
                  <a:srgbClr val="107082"/>
                </a:solidFill>
              </a:rPr>
              <a:t>HISTORY</a:t>
            </a:r>
            <a:endParaRPr lang="en-GB" dirty="0">
              <a:solidFill>
                <a:srgbClr val="107082"/>
              </a:solidFill>
            </a:endParaRP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 flipV="1">
            <a:off x="957251" y="1266749"/>
            <a:ext cx="2826958" cy="86027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794180" y="1703117"/>
            <a:ext cx="10627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-GB" sz="3200"/>
          </a:p>
          <a:p>
            <a:endParaRPr lang="en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35" y="6006757"/>
            <a:ext cx="1528409" cy="4870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835799" y="3489105"/>
            <a:ext cx="11085268" cy="103064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 rtl="0">
              <a:spcBef>
                <a:spcPts val="1055"/>
              </a:spcBef>
            </a:pPr>
            <a:endParaRPr lang="en-GB" sz="3200"/>
          </a:p>
          <a:p>
            <a:pPr algn="ctr" rtl="0">
              <a:spcBef>
                <a:spcPts val="1055"/>
              </a:spcBef>
            </a:pPr>
            <a:endParaRPr lang="en-GB" sz="3200"/>
          </a:p>
          <a:p>
            <a:pPr algn="ctr" rtl="0">
              <a:spcBef>
                <a:spcPts val="1055"/>
              </a:spcBef>
            </a:pPr>
            <a:endParaRPr lang="e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5799" y="1769564"/>
            <a:ext cx="11034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3200" b="0" i="0" u="none" baseline="0" dirty="0"/>
              <a:t>The NETS company has more than 30 years of experience based on a process approach, total quality management and management systems.</a:t>
            </a:r>
          </a:p>
          <a:p>
            <a:endParaRPr lang="en-GB" sz="3200" dirty="0"/>
          </a:p>
          <a:p>
            <a:pPr algn="l" rtl="0"/>
            <a:r>
              <a:rPr lang="en-GB" sz="3200" b="0" i="0" u="none" baseline="0" dirty="0"/>
              <a:t>We help find effective solutions in the company's operations. </a:t>
            </a:r>
            <a:endParaRPr lang="en-GB" sz="3200" dirty="0"/>
          </a:p>
          <a:p>
            <a:endParaRPr lang="en-GB" sz="3200" dirty="0"/>
          </a:p>
          <a:p>
            <a:pPr algn="l" rtl="0"/>
            <a:r>
              <a:rPr lang="en-GB" sz="3200" b="0" i="0" u="none" baseline="0" dirty="0"/>
              <a:t>In the context of consulting, we find the company’s sustainable efficiency, developed according to the </a:t>
            </a:r>
            <a:r>
              <a:rPr lang="en-GB" sz="3200" b="0" i="0" u="none" baseline="0" dirty="0" err="1"/>
              <a:t>EFQM</a:t>
            </a:r>
            <a:r>
              <a:rPr lang="en-GB" sz="3200" b="0" i="0" u="none" baseline="0" dirty="0"/>
              <a:t> model, important.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/>
          <a:lstStyle/>
          <a:p>
            <a:pPr algn="l" rtl="0"/>
            <a:r>
              <a:rPr lang="en-GB" b="1" i="0" u="none" baseline="0">
                <a:solidFill>
                  <a:schemeClr val="bg1"/>
                </a:solidFill>
              </a:rPr>
              <a:t>UROŠ GUNČAR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2EE24B5-652C-4DB5-B7C3-B5BBEC1280B1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3"/>
            <a:ext cx="3392776" cy="45719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521158" cy="16033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sz="1800" b="0" i="1" u="none" spc="-25" baseline="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Director of NETS, d.o.o.</a:t>
            </a:r>
          </a:p>
          <a:p>
            <a:pPr marL="0" indent="0" algn="l" rtl="0">
              <a:buNone/>
            </a:pPr>
            <a:endParaRPr lang="en-GB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 algn="l" rtl="0">
              <a:buNone/>
            </a:pPr>
            <a:r>
              <a:rPr lang="en-GB" sz="1800" b="0" i="1" u="none" spc="-25" baseline="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He is the only person in Slovenia to hold a licence for counselling and training according to the </a:t>
            </a:r>
            <a:r>
              <a:rPr lang="en-GB" sz="1800" b="0" i="1" u="none" spc="-25" baseline="0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EFQM</a:t>
            </a:r>
            <a:r>
              <a:rPr lang="en-GB" sz="1800" b="0" i="1" u="none" spc="-25" baseline="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model. </a:t>
            </a:r>
            <a:endParaRPr lang="en-GB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  <a:p>
            <a:pPr marL="0" indent="0" algn="l" rtl="0">
              <a:buNone/>
            </a:pPr>
            <a:r>
              <a:rPr lang="en-GB" sz="1800" b="0" i="1" u="none" spc="-25" baseline="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NETS is a partner of </a:t>
            </a:r>
            <a:r>
              <a:rPr lang="en-GB" sz="1800" b="0" i="1" u="none" spc="-25" baseline="0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EFQM</a:t>
            </a:r>
            <a:r>
              <a:rPr lang="en-GB" sz="1800" b="0" i="1" u="none" spc="-25" baseline="0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  <a:endParaRPr lang="en-GB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0" name="Slika 9" descr="Slika, ki vsebuje besede oseba, moški, obleka, stena&#10;&#10;Opis je samodejno ustvarjen">
            <a:extLst>
              <a:ext uri="{FF2B5EF4-FFF2-40B4-BE49-F238E27FC236}">
                <a16:creationId xmlns:a16="http://schemas.microsoft.com/office/drawing/2014/main" id="{622275D9-A0EA-4DCF-8152-4AB06A5B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2EE24B5-652C-4DB5-B7C3-B5BBEC1280B1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pPr algn="l" rtl="0"/>
            <a:r>
              <a:rPr lang="en-GB" b="1" i="0" u="none" baseline="0">
                <a:solidFill>
                  <a:srgbClr val="107082"/>
                </a:solidFill>
              </a:rPr>
              <a:t>REFERENCES</a:t>
            </a:r>
            <a:endParaRPr lang="en-GB" dirty="0">
              <a:solidFill>
                <a:srgbClr val="107082"/>
              </a:solidFill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929705" y="1293403"/>
            <a:ext cx="255908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" dirty="0"/>
          </a:p>
        </p:txBody>
      </p:sp>
      <p:pic>
        <p:nvPicPr>
          <p:cNvPr id="28" name="Picture 2" descr="https://www.nets.si/wp-content/uploads/2016/12/partners_logo_ik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7854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s://www.nets.si/wp-content/uploads/2016/12/partners_logo_arev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06" y="169068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www.nets.si/wp-content/uploads/2016/12/partners_logo_nova-kb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53" y="169068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nets.si/wp-content/uploads/2016/12/partners_logo_kemofarmacij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11177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www.nets.si/wp-content/uploads/2016/12/partners_logo_intereurop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06" y="4311177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www.nets.si/wp-content/uploads/2016/12/partners_logo_bime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53" y="4311177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Two person handshake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ct 3" descr="Blue rectangle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23" name="Oval 22" descr="Beige oval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82EE24B5-652C-4DB5-B7C3-B5BBEC1280B1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/>
          <a:lstStyle/>
          <a:p>
            <a:pPr algn="l" rtl="0"/>
            <a:r>
              <a:rPr lang="en-GB" b="1" i="0" u="none" baseline="0">
                <a:solidFill>
                  <a:srgbClr val="107082"/>
                </a:solidFill>
              </a:rPr>
              <a:t>REFERENCES</a:t>
            </a:r>
            <a:endParaRPr lang="en-GB" dirty="0">
              <a:solidFill>
                <a:srgbClr val="0090A2"/>
              </a:solidFill>
            </a:endParaRPr>
          </a:p>
        </p:txBody>
      </p:sp>
      <p:sp>
        <p:nvSpPr>
          <p:cNvPr id="24" name="object 5" descr="Beige rectangl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 flipV="1">
            <a:off x="929705" y="1293403"/>
            <a:ext cx="2559083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" dirty="0"/>
          </a:p>
        </p:txBody>
      </p:sp>
      <p:pic>
        <p:nvPicPr>
          <p:cNvPr id="15" name="Picture 2" descr="https://www.nets.si/wp-content/uploads/2016/12/partners_logo_fc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6571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www.nets.si/wp-content/uploads/2016/12/partners_logo_terme-kr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184009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nets.si/wp-content/uploads/2016/12/partners_logo_efq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47" y="2043332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www.nets.si/wp-content/uploads/2016/12/partners_logo_rs-ue-n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173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www.nets.si/wp-content/uploads/2016/12/partners_logo_univerza-na-primorske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92" y="445173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www.nets.si/wp-content/uploads/2016/12/partners_logo_zavarovalnica-triglav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03" y="445173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9737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06" y="0"/>
            <a:ext cx="9142200" cy="68566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0" y="1358900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GB" sz="2500" b="1" i="1" u="none" spc="60" baseline="0" dirty="0" err="1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Ljubljanska</a:t>
            </a:r>
            <a:r>
              <a:rPr lang="en-GB" sz="2500" b="1" i="1" u="none" spc="60" baseline="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 </a:t>
            </a:r>
            <a:r>
              <a:rPr lang="en-GB" sz="2500" b="1" i="1" u="none" spc="60" baseline="0" dirty="0" err="1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cesta</a:t>
            </a:r>
            <a:r>
              <a:rPr lang="en-GB" sz="2500" b="1" i="1" u="none" spc="60" baseline="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 24a</a:t>
            </a:r>
          </a:p>
          <a:p>
            <a:pPr marL="0" indent="0" algn="l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GB" sz="2500" b="1" i="1" u="none" baseline="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4000 </a:t>
            </a:r>
            <a:r>
              <a:rPr lang="en-GB" sz="2500" b="1" i="1" u="none" baseline="0" dirty="0" err="1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Kranj</a:t>
            </a:r>
            <a:r>
              <a:rPr lang="sl-SI" sz="2500" b="1" i="1" u="none" baseline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, Slovenija</a:t>
            </a:r>
            <a:endParaRPr lang="en-GB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algn="l" rtl="0">
              <a:buFont typeface="Arial" panose="020B0604020202020204" pitchFamily="34" charset="0"/>
              <a:buNone/>
            </a:pPr>
            <a:r>
              <a:rPr lang="sl-SI" sz="2500" b="1" i="1" u="none" spc="70" baseline="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solutions</a:t>
            </a:r>
            <a:r>
              <a:rPr lang="en-GB" sz="2500" b="1" i="1" u="none" spc="70" baseline="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@nets.si</a:t>
            </a:r>
            <a:endParaRPr lang="en-GB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algn="l" rtl="0">
              <a:buFont typeface="Arial" panose="020B0604020202020204" pitchFamily="34" charset="0"/>
              <a:buNone/>
            </a:pPr>
            <a:r>
              <a:rPr lang="en-GB" sz="2500" b="1" i="1" u="none" spc="45" baseline="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+386 (0)41 672 032</a:t>
            </a:r>
            <a:endParaRPr lang="en-GB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algn="l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en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pPr algn="l" rtl="0"/>
            <a:r>
              <a:rPr lang="en-GB" sz="5000" b="1" i="0" u="none" baseline="0">
                <a:solidFill>
                  <a:schemeClr val="bg1"/>
                </a:solidFill>
              </a:rPr>
              <a:t>CONTACT</a:t>
            </a:r>
            <a:endParaRPr lang="en-GB" sz="5000" dirty="0"/>
          </a:p>
        </p:txBody>
      </p:sp>
      <p:pic>
        <p:nvPicPr>
          <p:cNvPr id="11" name="Graphic 10" descr="Person icon">
            <a:extLst>
              <a:ext uri="{FF2B5EF4-FFF2-40B4-BE49-F238E27FC236}">
                <a16:creationId xmlns:a16="http://schemas.microsoft.com/office/drawing/2014/main" id="{623730AD-04DB-4D31-90B9-486007BC4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12" name="Graphic 11" descr="Mail icon">
            <a:extLst>
              <a:ext uri="{FF2B5EF4-FFF2-40B4-BE49-F238E27FC236}">
                <a16:creationId xmlns:a16="http://schemas.microsoft.com/office/drawing/2014/main" id="{A19DD78C-1BBA-435D-AB9C-910A5A3B5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12" y="4498526"/>
            <a:ext cx="342900" cy="342900"/>
          </a:xfrm>
          <a:prstGeom prst="rect">
            <a:avLst/>
          </a:prstGeom>
        </p:spPr>
      </p:pic>
      <p:pic>
        <p:nvPicPr>
          <p:cNvPr id="13" name="Graphic 12" descr="Phone icon">
            <a:extLst>
              <a:ext uri="{FF2B5EF4-FFF2-40B4-BE49-F238E27FC236}">
                <a16:creationId xmlns:a16="http://schemas.microsoft.com/office/drawing/2014/main" id="{E1FE68E0-BC77-4B86-BF40-6A4FF5062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5237" y="486094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23188392_Professional services pitch deck_SL_V1.potx" id="{A16A60D7-542B-43C6-BB27-7BA8168B4019}" vid="{8C6CFC53-4DED-4518-8264-5814B6A37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71af3243-3dd4-4a8d-8c0d-dd76da1f02a5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pitch deck</Template>
  <TotalTime>0</TotalTime>
  <Words>207</Words>
  <Application>Microsoft Office PowerPoint</Application>
  <PresentationFormat>Širokozaslonsko</PresentationFormat>
  <Paragraphs>49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Gill Sans MT</vt:lpstr>
      <vt:lpstr>Office Theme</vt:lpstr>
      <vt:lpstr>PowerPointova predstavitev</vt:lpstr>
      <vt:lpstr>ABOUT US</vt:lpstr>
      <vt:lpstr>PowerPointova predstavitev</vt:lpstr>
      <vt:lpstr>HISTORY</vt:lpstr>
      <vt:lpstr>UROŠ GUNČAR</vt:lpstr>
      <vt:lpstr>REFERENCES</vt:lpstr>
      <vt:lpstr>REFERENCES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2021-01-04T08:38:34Z</dcterms:created>
  <dcterms:modified xsi:type="dcterms:W3CDTF">2021-05-03T08:44:12Z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